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5AED2-243F-4B8B-8C34-80D1ECD9BF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CE22CA-5202-4999-917A-8476C440E9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DC92B3-E1EB-4D40-AB08-31067534F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5E7FF-F0E8-43F0-A86B-BBA2A360778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EC9AF0-486D-4F9A-859F-1DDC3249F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6E4F73-D1E9-4146-8EA4-9D7C67322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068F-C77C-4153-BF4F-00A9D35A5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50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EBC70-D017-4FD6-B68D-65EA5F7DD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FE2E4D-26F8-4A15-BCCC-6E77300F0A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3CA779-7060-4ACD-BA9F-F8C829477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5E7FF-F0E8-43F0-A86B-BBA2A360778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11714-D35C-401B-919A-C78621B84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D89E2-31D2-41DE-B04E-96FFCEDBE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068F-C77C-4153-BF4F-00A9D35A5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259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AA36DB-D53A-4540-942C-7FCD48C0CC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B1EC89-FF58-4A4C-87AB-8022CBA265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83DCA-1DBA-4F79-AFC3-050B931AE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5E7FF-F0E8-43F0-A86B-BBA2A360778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C5F406-F991-422A-8FA9-3C8228D71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12D2EE-D48D-4EF6-A633-4DCD89D33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068F-C77C-4153-BF4F-00A9D35A5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596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56CBE-3889-42FF-A8CD-0BB0251A0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AF807-C33A-4BC3-A7A7-AB14765C7C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67DB7-E62A-470E-8AEC-9E94B18E8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5E7FF-F0E8-43F0-A86B-BBA2A360778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8388BF-55F4-4A3C-9619-0460EDC05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3663A-B0A9-48E6-8A78-0196E6BFE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068F-C77C-4153-BF4F-00A9D35A5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441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67015-4ECC-4DDC-8FF5-BA36B3250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FDD34-9F1C-4CA7-8B84-B28C515E75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F5114F-52DD-4E78-8C86-ED4E31C73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5E7FF-F0E8-43F0-A86B-BBA2A360778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3A6DB4-4EB8-4232-BE98-140F07542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15589-809D-41B1-82AF-FDF4312BB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068F-C77C-4153-BF4F-00A9D35A5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440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396C6-21B6-4462-B04F-72E4D3C0D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BF605-8567-4DEF-9039-16C7577EEC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B48F56-18DA-4E28-ACF9-756C25412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C25811-AFDB-4F1E-870D-5DA29F151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5E7FF-F0E8-43F0-A86B-BBA2A360778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2D56FB-7104-4170-A567-25B2F642D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1631FA-3201-444D-848F-9DA8F34F1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068F-C77C-4153-BF4F-00A9D35A5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213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7EBE3-E6F0-419C-9262-E76B2C9B8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EA527D-1056-47A5-ADC3-EE08EECB6A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8F4364-6CDC-4590-B804-4446F4A10D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E7287A-F450-4740-B9F9-7BBB93441E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960C5F-D03C-4CEF-8515-5E2E101532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20FC12-D94D-40BC-AF42-24B2FF72A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5E7FF-F0E8-43F0-A86B-BBA2A360778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448DD0-1EF1-49CC-B2B7-4E92535FF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C3D301-2F7F-44F8-B35D-9B89EC598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068F-C77C-4153-BF4F-00A9D35A5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675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72DA5-81C0-4286-8024-68E689D3C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3B8B4E-7E28-4E73-B713-48969C320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5E7FF-F0E8-43F0-A86B-BBA2A360778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161DA5-F6C8-47D0-86F5-D4CC59F1B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ACC903-F860-4B18-AF91-3EDCB2610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068F-C77C-4153-BF4F-00A9D35A5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309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6B1D47-A8FD-482F-A95A-7EEBD31A9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5E7FF-F0E8-43F0-A86B-BBA2A360778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3ABAB9-03A5-4EE3-8A78-CB329628B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AD6A1F-23E8-4484-A245-38DC44EC0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068F-C77C-4153-BF4F-00A9D35A5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839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87B40-2591-4E45-A671-9D000E327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408811-74BC-41ED-A2A1-2CC939D56A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543E4C-1DB2-4138-8692-61AE8E8F7E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C5A6D5-6807-4CF4-BA95-7CAC8EAE4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5E7FF-F0E8-43F0-A86B-BBA2A360778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B6748B-1A50-43C5-A945-4E561F84A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8612D7-E20C-4E9C-AD68-7768A782D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068F-C77C-4153-BF4F-00A9D35A5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674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A3A35-4694-4BD2-ADF2-E303B5652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660BD2-F401-4C26-8DCB-25EB0ADD9E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03AD9F-9A66-444E-8E7D-AB053148BD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AE68D3-50F0-44F1-9E6C-A91CD7678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5E7FF-F0E8-43F0-A86B-BBA2A360778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4FA5FF-C709-4DD0-A6E3-A92F7BF97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FC71A2-C2A2-40F3-85A3-15068D815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068F-C77C-4153-BF4F-00A9D35A5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439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C04188-8580-4EAD-BB08-FC6E2153E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E9B15A-9810-451C-8292-8D3A05868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D1F7B0-6B4F-4173-8377-D7A4567143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5E7FF-F0E8-43F0-A86B-BBA2A360778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AA95C3-E0CF-4DF7-B492-C578E5E437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76ED1-16A6-40D5-98D7-4ACC68E621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09068F-C77C-4153-BF4F-00A9D35A5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468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D81D6-66C5-4C5F-BE21-F659740400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EA2512-0F1C-4C63-914A-A3A6C28AB7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295357B8-834B-487E-8439-05B40A64A9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467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Rachael Henson</dc:creator>
  <cp:lastModifiedBy>Rachael Henson</cp:lastModifiedBy>
  <cp:revision>7</cp:revision>
  <dcterms:created xsi:type="dcterms:W3CDTF">2020-04-20T21:56:36Z</dcterms:created>
  <dcterms:modified xsi:type="dcterms:W3CDTF">2020-04-27T20:10:35Z</dcterms:modified>
</cp:coreProperties>
</file>