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2" autoAdjust="0"/>
    <p:restoredTop sz="94660"/>
  </p:normalViewPr>
  <p:slideViewPr>
    <p:cSldViewPr snapToGrid="0">
      <p:cViewPr varScale="1">
        <p:scale>
          <a:sx n="80" d="100"/>
          <a:sy n="80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2A1C-512C-494F-A44E-63020535C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B646E-984E-4E35-9D14-F642F0F9C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067C0-040B-4F31-B36E-46D18EA9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E2954-B585-4BAB-A999-EFA524E5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A0A71-4FCB-4932-AB37-0B3410DE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C5DC-2E78-4467-94ED-DA1433B3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AD8F9-F70F-4099-A737-17CAD2CC4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FC40F-68A6-45B6-9A27-C5A3247C5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BB065-1914-4F29-9E14-47990A77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48007-5EFF-4785-BA79-CADF56E2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2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B3FF1-8BE8-4F5C-A72B-DB0B0F27E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5AE9A-9A3E-4F56-BF50-59F8CA25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6CF52-01DF-4E6C-8E4A-C4E2B1CB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D501D-E03B-49C9-9C99-D90A74B1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73985-C316-4372-8811-C9C8E921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8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5331-0233-403F-B62E-17F22B80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2AC97-3990-4730-AAEF-564498A92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F6D4F-2A38-4C8B-8C1D-8F67D213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48787-6D16-4EDA-BD33-8C30F820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4305F-4230-416F-906A-D7AB3DA6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84BC-7B65-4CE1-AE76-8DC9D4A8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32629-3F56-4318-9BA2-A87137C2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2A861-3C05-4C59-94AA-D3DE44F3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EF29E-B6EC-4977-BDC7-C7260675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99276-A109-4945-9075-B7C08B7B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76DF-7AD9-41DD-83DE-F929DA9D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8356-F54D-42DE-9220-D42B9FFB0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FA288-4457-4DFD-A5B1-D4D4382AF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2C2AA-001D-483B-B5E9-4129F7D3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D91B8-97E6-4285-90E6-43343BED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E8C84-5C99-47ED-8403-8DA979EC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7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7E05-CF3F-42E2-8973-51CB13F6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97E40-2DF1-47AF-BC71-B419918B3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71065-3097-4AE3-BA67-5DC3EB57C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2679D-B0FF-4048-8C09-11D2CA685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39E2BD-2563-45ED-830E-7A7F7719D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F77B1-1151-486B-A6CD-8B47A2CB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D4AA6-88A6-442E-8994-65CC3B0F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7BB42-8BF8-45CB-8541-6A513884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4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C96E-4A35-48A3-A5B7-9AB41EF9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DAE6B-117C-465F-905D-3D383CE8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2CDED-B3F3-425C-9DFC-FC0D6406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4D26-A13F-4A99-8B02-5956715B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B2D76-6A61-4161-AC1B-F5C26F33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16168-3E4D-44F3-AB9B-A2EC2F38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3118-399D-455B-9D26-B682AA5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059E-E967-4188-B7F5-62714833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B713E-3AA7-4A36-A695-E99A145FD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C17DB-2C2E-45DF-8626-0FF94B263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54D5A-06D5-4DBF-B244-B7EF96F3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460F9-F492-4A80-8D35-4678BFB9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94386-97C1-4119-8E77-8B375168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932A-DECA-4147-92D8-F2CEF326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A860B-7A90-4201-9C2E-623C653AF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B794F-6E91-4561-91EB-AB03B383C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E845C-433B-46B4-8C27-09DA4CAD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640AA-14F8-459C-88FA-8BA1C5A9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1F702-00AD-46D8-87B9-7316C337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7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AA21B-B06A-42D2-ABEF-376F5AD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C3D34-5D7C-492B-A03F-257E604AB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AC18-764D-403E-A859-9DD918BBC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C2F4-0A28-4B0B-AC52-767A69E9C587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604F-B69F-4DFD-A8E0-84C5ED243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2B6DF-2467-4220-B90D-BE2FA26CC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1C44-58AE-4A07-A612-23808087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F01D2D-9EC9-BC49-97FA-BA7ABF10C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" r="-537" b="19378"/>
          <a:stretch/>
        </p:blipFill>
        <p:spPr>
          <a:xfrm>
            <a:off x="1369" y="-54077"/>
            <a:ext cx="12302925" cy="6912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2081CB-544F-4406-BBE2-2C9F5229F1FA}"/>
              </a:ext>
            </a:extLst>
          </p:cNvPr>
          <p:cNvSpPr txBox="1"/>
          <p:nvPr/>
        </p:nvSpPr>
        <p:spPr>
          <a:xfrm flipH="1">
            <a:off x="-64168" y="2893327"/>
            <a:ext cx="1225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Roboto Medium" panose="02000000000000000000" pitchFamily="2" charset="0"/>
                <a:ea typeface="Roboto Medium" panose="02000000000000000000" pitchFamily="2" charset="0"/>
              </a:rPr>
              <a:t>Why Mammals Fail </a:t>
            </a:r>
          </a:p>
          <a:p>
            <a:pPr algn="ctr"/>
            <a:r>
              <a:rPr lang="en-US" sz="4800" dirty="0">
                <a:latin typeface="Roboto Medium" panose="02000000000000000000" pitchFamily="2" charset="0"/>
                <a:ea typeface="Roboto Medium" panose="02000000000000000000" pitchFamily="2" charset="0"/>
              </a:rPr>
              <a:t>to Regenerate Their Organs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FEA34-27FE-4C48-A73D-75E4998E999E}"/>
              </a:ext>
            </a:extLst>
          </p:cNvPr>
          <p:cNvSpPr txBox="1"/>
          <p:nvPr/>
        </p:nvSpPr>
        <p:spPr>
          <a:xfrm>
            <a:off x="0" y="987127"/>
            <a:ext cx="1230429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Special guest lecture</a:t>
            </a:r>
          </a:p>
          <a:p>
            <a:pPr algn="ctr">
              <a:lnSpc>
                <a:spcPts val="4200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IOANNIS V. YANNAS, Ph.D.</a:t>
            </a:r>
          </a:p>
          <a:p>
            <a:pPr algn="ctr">
              <a:lnSpc>
                <a:spcPts val="42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MIT Professor of Polymer Science and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D45B6-1AB7-4F1E-8B05-D62A5268F53B}"/>
              </a:ext>
            </a:extLst>
          </p:cNvPr>
          <p:cNvSpPr txBox="1"/>
          <p:nvPr/>
        </p:nvSpPr>
        <p:spPr>
          <a:xfrm>
            <a:off x="2231155" y="4878941"/>
            <a:ext cx="7665522" cy="122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Friday, November 15, 2019 at 4:00 p.m.</a:t>
            </a:r>
          </a:p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Harvard Medical School | TMEC 209 | 260 Longwood </a:t>
            </a:r>
          </a:p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Refreshments served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6C715-3517-41C0-AA8B-D8C0B19B73DA}"/>
              </a:ext>
            </a:extLst>
          </p:cNvPr>
          <p:cNvSpPr txBox="1"/>
          <p:nvPr/>
        </p:nvSpPr>
        <p:spPr>
          <a:xfrm>
            <a:off x="174813" y="6137434"/>
            <a:ext cx="278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Image credit: 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Wellcome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Collection / CC 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91D7DD-561D-A54C-90D4-B43D252563DA}"/>
              </a:ext>
            </a:extLst>
          </p:cNvPr>
          <p:cNvSpPr/>
          <p:nvPr/>
        </p:nvSpPr>
        <p:spPr>
          <a:xfrm>
            <a:off x="3190869" y="2591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HSCI Skin Program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EF58A6-9CCD-E24E-ACE6-DC1D8A624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BFD"/>
              </a:clrFrom>
              <a:clrTo>
                <a:srgbClr val="FA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0" b="18776"/>
          <a:stretch/>
        </p:blipFill>
        <p:spPr>
          <a:xfrm>
            <a:off x="9469843" y="4980016"/>
            <a:ext cx="3007895" cy="17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6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60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Roboto</vt:lpstr>
      <vt:lpstr>Roboto Light</vt:lpstr>
      <vt:lpstr>Roboto Medium</vt:lpstr>
      <vt:lpstr>Roboto Thin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Herrmann, Maureen A.</dc:creator>
  <cp:lastModifiedBy>Herrmann, Maureen A.</cp:lastModifiedBy>
  <cp:revision>13</cp:revision>
  <dcterms:created xsi:type="dcterms:W3CDTF">2019-10-08T19:30:30Z</dcterms:created>
  <dcterms:modified xsi:type="dcterms:W3CDTF">2019-10-09T19:16:34Z</dcterms:modified>
</cp:coreProperties>
</file>